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27A7-DB53-4A61-B869-AC6C3F2ED0CC}" type="datetimeFigureOut">
              <a:rPr lang="es-AR" smtClean="0"/>
              <a:t>30/09/2014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6DD-39BB-45DE-B247-2642CD9FC02E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27A7-DB53-4A61-B869-AC6C3F2ED0CC}" type="datetimeFigureOut">
              <a:rPr lang="es-AR" smtClean="0"/>
              <a:t>30/09/2014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6DD-39BB-45DE-B247-2642CD9FC0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27A7-DB53-4A61-B869-AC6C3F2ED0CC}" type="datetimeFigureOut">
              <a:rPr lang="es-AR" smtClean="0"/>
              <a:t>30/09/2014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6DD-39BB-45DE-B247-2642CD9FC0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27A7-DB53-4A61-B869-AC6C3F2ED0CC}" type="datetimeFigureOut">
              <a:rPr lang="es-AR" smtClean="0"/>
              <a:t>30/09/2014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6DD-39BB-45DE-B247-2642CD9FC0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27A7-DB53-4A61-B869-AC6C3F2ED0CC}" type="datetimeFigureOut">
              <a:rPr lang="es-AR" smtClean="0"/>
              <a:t>30/09/2014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6DD-39BB-45DE-B247-2642CD9FC02E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27A7-DB53-4A61-B869-AC6C3F2ED0CC}" type="datetimeFigureOut">
              <a:rPr lang="es-AR" smtClean="0"/>
              <a:t>30/09/2014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6DD-39BB-45DE-B247-2642CD9FC0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27A7-DB53-4A61-B869-AC6C3F2ED0CC}" type="datetimeFigureOut">
              <a:rPr lang="es-AR" smtClean="0"/>
              <a:t>30/09/2014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6DD-39BB-45DE-B247-2642CD9FC02E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27A7-DB53-4A61-B869-AC6C3F2ED0CC}" type="datetimeFigureOut">
              <a:rPr lang="es-AR" smtClean="0"/>
              <a:t>30/09/2014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6DD-39BB-45DE-B247-2642CD9FC0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27A7-DB53-4A61-B869-AC6C3F2ED0CC}" type="datetimeFigureOut">
              <a:rPr lang="es-AR" smtClean="0"/>
              <a:t>30/09/2014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6DD-39BB-45DE-B247-2642CD9FC0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27A7-DB53-4A61-B869-AC6C3F2ED0CC}" type="datetimeFigureOut">
              <a:rPr lang="es-AR" smtClean="0"/>
              <a:t>30/09/2014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6DD-39BB-45DE-B247-2642CD9FC02E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27A7-DB53-4A61-B869-AC6C3F2ED0CC}" type="datetimeFigureOut">
              <a:rPr lang="es-AR" smtClean="0"/>
              <a:t>30/09/2014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6DD-39BB-45DE-B247-2642CD9FC0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58827A7-DB53-4A61-B869-AC6C3F2ED0CC}" type="datetimeFigureOut">
              <a:rPr lang="es-AR" smtClean="0"/>
              <a:t>30/09/2014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98FF6DD-39BB-45DE-B247-2642CD9FC02E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40568" y="3160217"/>
            <a:ext cx="6254080" cy="1524000"/>
          </a:xfrm>
        </p:spPr>
        <p:txBody>
          <a:bodyPr/>
          <a:lstStyle/>
          <a:p>
            <a:pPr algn="ctr"/>
            <a:r>
              <a:rPr lang="es-ES" dirty="0" smtClean="0"/>
              <a:t>PILATES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Azul Milena </a:t>
            </a:r>
            <a:r>
              <a:rPr lang="es-ES" dirty="0" err="1" smtClean="0"/>
              <a:t>Macció</a:t>
            </a:r>
            <a:endParaRPr lang="es-ES" dirty="0" smtClean="0"/>
          </a:p>
          <a:p>
            <a:r>
              <a:rPr lang="es-ES" dirty="0" smtClean="0"/>
              <a:t>Darla </a:t>
            </a:r>
            <a:r>
              <a:rPr lang="es-ES" dirty="0" err="1" smtClean="0"/>
              <a:t>Strillevsky</a:t>
            </a:r>
            <a:endParaRPr lang="es-AR" dirty="0"/>
          </a:p>
        </p:txBody>
      </p:sp>
      <p:pic>
        <p:nvPicPr>
          <p:cNvPr id="6146" name="Picture 2" descr="http://2.bp.blogspot.com/--CHHAXS7sK4/UoH9Jq02BiI/AAAAAAAAAR0/KJod0SA6ecY/s1600/pilates+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6"/>
          <a:stretch/>
        </p:blipFill>
        <p:spPr bwMode="auto">
          <a:xfrm>
            <a:off x="5295191" y="3140968"/>
            <a:ext cx="3432696" cy="28940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5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/>
          <a:lstStyle/>
          <a:p>
            <a:r>
              <a:rPr lang="es-ES" dirty="0" smtClean="0"/>
              <a:t>Origen del método</a:t>
            </a:r>
            <a:endParaRPr lang="es-AR" dirty="0"/>
          </a:p>
        </p:txBody>
      </p:sp>
      <p:pic>
        <p:nvPicPr>
          <p:cNvPr id="1028" name="Picture 4" descr="Joseph H. Pilates a los 57 a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26" y="1600199"/>
            <a:ext cx="2047875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757" y="359458"/>
            <a:ext cx="7543800" cy="3886200"/>
          </a:xfrm>
        </p:spPr>
        <p:txBody>
          <a:bodyPr/>
          <a:lstStyle/>
          <a:p>
            <a:r>
              <a:rPr lang="es-ES" dirty="0" smtClean="0"/>
              <a:t>Fue creado por el alemán Joseph H. Pilates a comienzos del siglo XX.</a:t>
            </a:r>
          </a:p>
          <a:p>
            <a:r>
              <a:rPr lang="es-ES" dirty="0" smtClean="0"/>
              <a:t>Él lo llamó</a:t>
            </a:r>
            <a:r>
              <a:rPr lang="es-AR" dirty="0" smtClean="0"/>
              <a:t>"</a:t>
            </a:r>
            <a:r>
              <a:rPr lang="es-AR" dirty="0" err="1" smtClean="0"/>
              <a:t>Contrología</a:t>
            </a:r>
            <a:r>
              <a:rPr lang="es-AR" dirty="0" smtClean="0"/>
              <a:t>", </a:t>
            </a:r>
            <a:r>
              <a:rPr lang="es-AR" dirty="0"/>
              <a:t>l</a:t>
            </a:r>
            <a:r>
              <a:rPr lang="es-AR" dirty="0" smtClean="0"/>
              <a:t>a </a:t>
            </a:r>
            <a:r>
              <a:rPr lang="es-AR" dirty="0"/>
              <a:t>ciencia y el arte del desarrollo coordinado del Cuerpo-Mente-Espíritu a </a:t>
            </a:r>
            <a:r>
              <a:rPr lang="es-AR" dirty="0" smtClean="0"/>
              <a:t>través </a:t>
            </a:r>
            <a:r>
              <a:rPr lang="es-AR" dirty="0"/>
              <a:t>de movimientos naturales bajo estricto control de la conciencia</a:t>
            </a:r>
            <a:r>
              <a:rPr lang="es-AR" dirty="0" smtClean="0"/>
              <a:t> .</a:t>
            </a:r>
          </a:p>
          <a:p>
            <a:r>
              <a:rPr lang="es-ES" dirty="0" smtClean="0"/>
              <a:t>Esta disciplina ayuda a desarrollar una fuerza óptima, flexibilidad, resistencia y un buen control postural.</a:t>
            </a:r>
            <a:endParaRPr lang="es-AR" dirty="0"/>
          </a:p>
        </p:txBody>
      </p:sp>
      <p:sp>
        <p:nvSpPr>
          <p:cNvPr id="4" name="AutoShape 2" descr="Joseph H. Pilates a los 57 añ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120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229200"/>
            <a:ext cx="7920880" cy="1066267"/>
          </a:xfrm>
        </p:spPr>
        <p:txBody>
          <a:bodyPr>
            <a:normAutofit/>
          </a:bodyPr>
          <a:lstStyle/>
          <a:p>
            <a:r>
              <a:rPr lang="es-ES" dirty="0" smtClean="0"/>
              <a:t>Afección 1: Lordosis lumbar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3047" y="260648"/>
            <a:ext cx="6336704" cy="4102224"/>
          </a:xfrm>
        </p:spPr>
        <p:txBody>
          <a:bodyPr/>
          <a:lstStyle/>
          <a:p>
            <a:r>
              <a:rPr lang="es-AR" dirty="0"/>
              <a:t>La </a:t>
            </a:r>
            <a:r>
              <a:rPr lang="es-AR" dirty="0" err="1"/>
              <a:t>hiperlordosis</a:t>
            </a:r>
            <a:r>
              <a:rPr lang="es-AR" dirty="0"/>
              <a:t> lumbar consiste en un aumento o incremento en la curvatura </a:t>
            </a:r>
            <a:r>
              <a:rPr lang="es-AR" dirty="0" err="1"/>
              <a:t>fisiólogica</a:t>
            </a:r>
            <a:r>
              <a:rPr lang="es-AR" dirty="0"/>
              <a:t> de la columna vertebral en la zona de las lumbares</a:t>
            </a:r>
            <a:r>
              <a:rPr lang="es-AR" dirty="0" smtClean="0"/>
              <a:t>.</a:t>
            </a:r>
          </a:p>
          <a:p>
            <a:r>
              <a:rPr lang="es-ES" dirty="0" smtClean="0"/>
              <a:t>El método </a:t>
            </a:r>
            <a:r>
              <a:rPr lang="es-ES" dirty="0" err="1" smtClean="0"/>
              <a:t>pilates</a:t>
            </a:r>
            <a:r>
              <a:rPr lang="es-ES" dirty="0" smtClean="0"/>
              <a:t> ayuda a </a:t>
            </a:r>
            <a:r>
              <a:rPr lang="es-AR" dirty="0" smtClean="0"/>
              <a:t>corregir</a:t>
            </a:r>
            <a:r>
              <a:rPr lang="es-AR" dirty="0"/>
              <a:t>, estabilizar y fortalecer esta zona de la espalda contribuyendo a mejorar la postura</a:t>
            </a:r>
            <a:r>
              <a:rPr lang="es-AR" dirty="0" smtClean="0"/>
              <a:t>.</a:t>
            </a:r>
          </a:p>
          <a:p>
            <a:pPr fontAlgn="base"/>
            <a:r>
              <a:rPr lang="es-ES" dirty="0" smtClean="0"/>
              <a:t>Algunos de los ejercicios recomendables son: </a:t>
            </a:r>
            <a:r>
              <a:rPr lang="es-AR" dirty="0"/>
              <a:t>Rodar como </a:t>
            </a:r>
            <a:r>
              <a:rPr lang="es-AR" dirty="0" smtClean="0"/>
              <a:t>pelota(1), </a:t>
            </a:r>
            <a:r>
              <a:rPr lang="es-AR" dirty="0"/>
              <a:t>La </a:t>
            </a:r>
            <a:r>
              <a:rPr lang="es-AR" dirty="0" smtClean="0"/>
              <a:t>Foca(2) </a:t>
            </a:r>
            <a:r>
              <a:rPr lang="es-AR" dirty="0"/>
              <a:t>y, Media </a:t>
            </a:r>
            <a:r>
              <a:rPr lang="es-AR" dirty="0"/>
              <a:t>rueda y Sobre el </a:t>
            </a:r>
            <a:r>
              <a:rPr lang="es-AR" dirty="0" smtClean="0"/>
              <a:t>balón(3)</a:t>
            </a:r>
            <a:endParaRPr lang="es-AR" dirty="0"/>
          </a:p>
          <a:p>
            <a:endParaRPr lang="es-AR" dirty="0"/>
          </a:p>
        </p:txBody>
      </p:sp>
      <p:pic>
        <p:nvPicPr>
          <p:cNvPr id="2050" name="Picture 2" descr="http://www.masoterapiaonline.com.ar/tratamientos/lordo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2944518" cy="217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lanetapilates.com/fotos/pilates11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3" y="476672"/>
            <a:ext cx="17526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DMAzK-itgBg/UQuHnA0lGyI/AAAAAAAADac/qXAdso5tDg4/s1600/foca+pilat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uenasalud.net/wp-content/plugins/wp-o-matic/cache/b3421_pilates_pelo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52" y="3979487"/>
            <a:ext cx="2430808" cy="153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7647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2011404" y="32443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4067944" y="414913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953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Acción 2: Escoliosis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8092" y="2708920"/>
            <a:ext cx="7543800" cy="2662376"/>
          </a:xfrm>
        </p:spPr>
        <p:txBody>
          <a:bodyPr/>
          <a:lstStyle/>
          <a:p>
            <a:r>
              <a:rPr lang="es-ES" dirty="0" smtClean="0"/>
              <a:t>Se trata de una </a:t>
            </a:r>
            <a:r>
              <a:rPr lang="es-AR" dirty="0"/>
              <a:t>desviación de la columna vertebral en los tres planos de movimiento</a:t>
            </a:r>
            <a:r>
              <a:rPr lang="es-AR" dirty="0" smtClean="0"/>
              <a:t>.</a:t>
            </a:r>
          </a:p>
          <a:p>
            <a:r>
              <a:rPr lang="es-ES" dirty="0" smtClean="0"/>
              <a:t>Los ejercicios que existen para corregir esta afección son: extensión de brazos y piernas sobre pelota(1), y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hundred</a:t>
            </a:r>
            <a:r>
              <a:rPr lang="es-ES" dirty="0" smtClean="0"/>
              <a:t>(2).</a:t>
            </a:r>
            <a:endParaRPr lang="es-AR" dirty="0"/>
          </a:p>
        </p:txBody>
      </p:sp>
      <p:pic>
        <p:nvPicPr>
          <p:cNvPr id="3074" name="Picture 2" descr="http://www.entrenamientos.es/ejercicios/302444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5" b="27260"/>
          <a:stretch/>
        </p:blipFill>
        <p:spPr bwMode="auto">
          <a:xfrm>
            <a:off x="611560" y="404664"/>
            <a:ext cx="3168352" cy="14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utinasentrenamiento.com/wp-content/uploads/pilates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28" y="-11863"/>
            <a:ext cx="1944688" cy="2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scoliosis pil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54" y="717985"/>
            <a:ext cx="2160240" cy="22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95935" y="166399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7452320" y="107732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8042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869160"/>
            <a:ext cx="7266384" cy="1303040"/>
          </a:xfrm>
        </p:spPr>
        <p:txBody>
          <a:bodyPr>
            <a:normAutofit/>
          </a:bodyPr>
          <a:lstStyle/>
          <a:p>
            <a:r>
              <a:rPr lang="es-ES" dirty="0" smtClean="0"/>
              <a:t>Afección 3: </a:t>
            </a:r>
            <a:r>
              <a:rPr lang="es-ES" dirty="0" err="1" smtClean="0"/>
              <a:t>Hipercifosis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3142" y="332656"/>
            <a:ext cx="3810000" cy="2952328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hipercifosis</a:t>
            </a:r>
            <a:r>
              <a:rPr lang="es-ES" dirty="0" smtClean="0"/>
              <a:t> </a:t>
            </a:r>
            <a:r>
              <a:rPr lang="es-AR" dirty="0"/>
              <a:t>es la curvatura anormalmente aumentada de la columna vertebral a nivel </a:t>
            </a:r>
            <a:r>
              <a:rPr lang="es-AR" dirty="0" smtClean="0"/>
              <a:t>dorsal que se observa como una joroba.</a:t>
            </a:r>
            <a:endParaRPr lang="es-AR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148064" y="3068960"/>
            <a:ext cx="3810000" cy="20882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Los ejercicios de </a:t>
            </a:r>
            <a:r>
              <a:rPr lang="es-ES" dirty="0" err="1" smtClean="0"/>
              <a:t>pilates</a:t>
            </a:r>
            <a:r>
              <a:rPr lang="es-ES" dirty="0" smtClean="0"/>
              <a:t> para corregirla son: col y braza(1), roll up(2) y pelvis </a:t>
            </a:r>
            <a:r>
              <a:rPr lang="es-ES" dirty="0" err="1" smtClean="0"/>
              <a:t>curl</a:t>
            </a:r>
            <a:r>
              <a:rPr lang="es-ES" dirty="0" smtClean="0"/>
              <a:t>(3).</a:t>
            </a:r>
            <a:endParaRPr lang="es-AR" dirty="0"/>
          </a:p>
        </p:txBody>
      </p:sp>
      <p:pic>
        <p:nvPicPr>
          <p:cNvPr id="4098" name="Picture 2" descr="http://blog-imgs-42-origin.fc2.com/k/a/y/kayb3/the-roll-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35" y="476672"/>
            <a:ext cx="1905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revention.com/sites/default/files/imagecache/slideshow_display/pilates-swim-08-410x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28" y="2766329"/>
            <a:ext cx="2822799" cy="199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anzaecheveste.com/wp-content/uploads/2014/01/pelvic-cur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507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2.bp.blogspot.com/-bEUzw0FfA2c/Tl1DGQL0LiI/AAAAAAAAACU/gcXKii-pLgU/s1600/hipercifosi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4"/>
          <a:stretch/>
        </p:blipFill>
        <p:spPr bwMode="auto">
          <a:xfrm>
            <a:off x="134260" y="2865022"/>
            <a:ext cx="1731566" cy="24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355976" y="357997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316416" y="15218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796136" y="155221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8961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274496" cy="1600200"/>
          </a:xfrm>
        </p:spPr>
        <p:txBody>
          <a:bodyPr>
            <a:normAutofit/>
          </a:bodyPr>
          <a:lstStyle/>
          <a:p>
            <a:r>
              <a:rPr lang="es-ES" dirty="0" smtClean="0"/>
              <a:t>Afección 4: Hernias de disco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987410"/>
            <a:ext cx="5368925" cy="2232248"/>
          </a:xfrm>
        </p:spPr>
        <p:txBody>
          <a:bodyPr/>
          <a:lstStyle/>
          <a:p>
            <a:r>
              <a:rPr lang="es-ES" dirty="0" smtClean="0"/>
              <a:t>Consiste en que el núcleo del disco sale al exterior.</a:t>
            </a:r>
          </a:p>
          <a:p>
            <a:r>
              <a:rPr lang="es-ES" dirty="0" smtClean="0"/>
              <a:t>Los ejercicios son: puente con los hombros(1), el clavo(2) y rotación al frente(3).</a:t>
            </a:r>
            <a:endParaRPr lang="es-AR" dirty="0"/>
          </a:p>
        </p:txBody>
      </p:sp>
      <p:pic>
        <p:nvPicPr>
          <p:cNvPr id="5122" name="Picture 2" descr="http://www.entrenamientos.es/ejercicios/1602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68" y="456440"/>
            <a:ext cx="24254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iles.nomaslesiones.com/200000125-80108810ac/IMG_35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38880"/>
            <a:ext cx="2189746" cy="2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tudioapilatestx.com/images/News_Sep10_clip_image0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42"/>
          <a:stretch/>
        </p:blipFill>
        <p:spPr bwMode="auto">
          <a:xfrm>
            <a:off x="155575" y="332656"/>
            <a:ext cx="2781300" cy="247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untofape.com/wp-content/uploads/2011/04/disco-normal-y-hernia-de-disc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2" b="7419"/>
          <a:stretch/>
        </p:blipFill>
        <p:spPr bwMode="auto">
          <a:xfrm>
            <a:off x="5745609" y="3218279"/>
            <a:ext cx="1829246" cy="21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220072" y="64614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8435856" y="147516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1691680" y="7647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33825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65</TotalTime>
  <Words>273</Words>
  <Application>Microsoft Office PowerPoint</Application>
  <PresentationFormat>Presentación en pantalla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NewsPrint</vt:lpstr>
      <vt:lpstr>PILATES</vt:lpstr>
      <vt:lpstr>Origen del método</vt:lpstr>
      <vt:lpstr>Afección 1: Lordosis lumbar</vt:lpstr>
      <vt:lpstr>Acción 2: Escoliosis </vt:lpstr>
      <vt:lpstr>Afección 3: Hipercifosis</vt:lpstr>
      <vt:lpstr>Afección 4: Hernias de disco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PILATES</dc:title>
  <dc:creator>PC-</dc:creator>
  <cp:lastModifiedBy>PC-</cp:lastModifiedBy>
  <cp:revision>7</cp:revision>
  <dcterms:created xsi:type="dcterms:W3CDTF">2014-09-30T20:08:45Z</dcterms:created>
  <dcterms:modified xsi:type="dcterms:W3CDTF">2014-09-30T21:14:32Z</dcterms:modified>
</cp:coreProperties>
</file>